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9"/>
  </p:notesMasterIdLst>
  <p:handoutMasterIdLst>
    <p:handoutMasterId r:id="rId10"/>
  </p:handoutMasterIdLst>
  <p:sldIdLst>
    <p:sldId id="291" r:id="rId2"/>
    <p:sldId id="294" r:id="rId3"/>
    <p:sldId id="296" r:id="rId4"/>
    <p:sldId id="297" r:id="rId5"/>
    <p:sldId id="298" r:id="rId6"/>
    <p:sldId id="299" r:id="rId7"/>
    <p:sldId id="300" r:id="rId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3EC"/>
    <a:srgbClr val="828383"/>
    <a:srgbClr val="666666"/>
    <a:srgbClr val="005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0"/>
    <p:restoredTop sz="95872"/>
  </p:normalViewPr>
  <p:slideViewPr>
    <p:cSldViewPr snapToGrid="0" snapToObjects="1">
      <p:cViewPr varScale="1">
        <p:scale>
          <a:sx n="63" d="100"/>
          <a:sy n="63" d="100"/>
        </p:scale>
        <p:origin x="668" y="4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5/3/2021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3680" y="2263140"/>
            <a:ext cx="3891280" cy="1864360"/>
          </a:xfrm>
        </p:spPr>
        <p:txBody>
          <a:bodyPr/>
          <a:lstStyle/>
          <a:p>
            <a:r>
              <a:rPr lang="en-US" dirty="0"/>
              <a:t>	Group  19</a:t>
            </a:r>
          </a:p>
          <a:p>
            <a:r>
              <a:rPr lang="en-US" sz="2000" dirty="0"/>
              <a:t>Charan Kumar Reddy Sadipirala</a:t>
            </a:r>
          </a:p>
          <a:p>
            <a:pPr algn="ctr"/>
            <a:r>
              <a:rPr lang="en-US" sz="2000" dirty="0"/>
              <a:t>Ravi Chandra G0timukula</a:t>
            </a:r>
          </a:p>
          <a:p>
            <a:pPr algn="ctr"/>
            <a:r>
              <a:rPr lang="en-US" sz="2000" dirty="0"/>
              <a:t>Vinson Chen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2560" y="63500"/>
            <a:ext cx="11927840" cy="844296"/>
          </a:xfrm>
        </p:spPr>
        <p:txBody>
          <a:bodyPr/>
          <a:lstStyle/>
          <a:p>
            <a:r>
              <a:rPr lang="en-US" sz="4400" dirty="0"/>
              <a:t>Recognition of hand written digits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C1461B9-0002-4A7B-8D37-46A4F402420F}"/>
              </a:ext>
            </a:extLst>
          </p:cNvPr>
          <p:cNvSpPr txBox="1">
            <a:spLocks/>
          </p:cNvSpPr>
          <p:nvPr/>
        </p:nvSpPr>
        <p:spPr>
          <a:xfrm>
            <a:off x="3822192" y="788416"/>
            <a:ext cx="3507232" cy="60350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800" b="0" i="0" kern="120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(Zip Code Prediction)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4F1C73-2A02-456D-B543-E3CBD5C9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920"/>
            <a:ext cx="12192000" cy="59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F4DBA-6E40-423E-A276-5E207418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051493"/>
            <a:ext cx="11765280" cy="58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7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CB2387-90C3-4E31-B9E2-45DCF520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880"/>
            <a:ext cx="12192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2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2FB00-772A-4605-9C40-5E94C21E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500"/>
            <a:ext cx="12192000" cy="59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E0593-0715-46EF-B461-A889B555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680"/>
            <a:ext cx="12192000" cy="60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8FF0E-1983-420B-BB6F-1EB9C74F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560"/>
            <a:ext cx="12192000" cy="59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00820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</TotalTime>
  <Words>11</Words>
  <Application>Microsoft Office PowerPoint</Application>
  <PresentationFormat>Widescreen</PresentationFormat>
  <Paragraphs>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Georgia</vt:lpstr>
      <vt:lpstr>LucidaGrande</vt:lpstr>
      <vt:lpstr>UB Powerpoint Template</vt:lpstr>
      <vt:lpstr>Recognition of hand written digits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Charan Kumar Reddy Sadipirala</cp:lastModifiedBy>
  <cp:revision>209</cp:revision>
  <cp:lastPrinted>2015-10-19T19:01:41Z</cp:lastPrinted>
  <dcterms:created xsi:type="dcterms:W3CDTF">2016-06-28T14:05:07Z</dcterms:created>
  <dcterms:modified xsi:type="dcterms:W3CDTF">2021-05-03T07:03:49Z</dcterms:modified>
  <cp:category/>
</cp:coreProperties>
</file>